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77" r:id="rId4"/>
    <p:sldId id="285" r:id="rId5"/>
    <p:sldId id="281" r:id="rId6"/>
    <p:sldId id="278" r:id="rId7"/>
    <p:sldId id="284" r:id="rId8"/>
    <p:sldId id="28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0" autoAdjust="0"/>
  </p:normalViewPr>
  <p:slideViewPr>
    <p:cSldViewPr snapToGrid="0" snapToObjects="1">
      <p:cViewPr varScale="1">
        <p:scale>
          <a:sx n="82" d="100"/>
          <a:sy n="82" d="100"/>
        </p:scale>
        <p:origin x="1459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powershell-deep-dives" TargetMode="External"/><Relationship Id="rId5" Type="http://schemas.openxmlformats.org/officeDocument/2006/relationships/hyperlink" Target="https://www.sapien.com/books_training/Windows-PowerShell-4" TargetMode="External"/><Relationship Id="rId4" Type="http://schemas.openxmlformats.org/officeDocument/2006/relationships/hyperlink" Target="https://leanpub.com/powershell101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shell.sqlpass.org/" TargetMode="External"/><Relationship Id="rId11" Type="http://schemas.openxmlformats.org/officeDocument/2006/relationships/hyperlink" Target="https://leanpub.com/the-dsc-book" TargetMode="External"/><Relationship Id="rId5" Type="http://schemas.openxmlformats.org/officeDocument/2006/relationships/hyperlink" Target="http://github.com/" TargetMode="External"/><Relationship Id="rId10" Type="http://schemas.openxmlformats.org/officeDocument/2006/relationships/hyperlink" Target="https://www.packtpub.com/networking-and-servers/learning-powershell-dsc-second-edition" TargetMode="External"/><Relationship Id="rId4" Type="http://schemas.openxmlformats.org/officeDocument/2006/relationships/hyperlink" Target="http://www.powershellmagazine.com/" TargetMode="External"/><Relationship Id="rId9" Type="http://schemas.openxmlformats.org/officeDocument/2006/relationships/hyperlink" Target="http://www.apress.com/978148420017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Recreate MOF based DSC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 Class based DSC resources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6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7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DSC Resources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Basics</a:t>
            </a:r>
          </a:p>
          <a:p>
            <a:pPr lvl="1"/>
            <a:r>
              <a:rPr lang="en-US" dirty="0"/>
              <a:t>MOF Based</a:t>
            </a:r>
          </a:p>
          <a:p>
            <a:pPr lvl="1"/>
            <a:r>
              <a:rPr lang="en-US" dirty="0"/>
              <a:t>Class Based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70146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Desired State Configuration</a:t>
            </a:r>
          </a:p>
          <a:p>
            <a:r>
              <a:rPr lang="en-US" sz="2400" dirty="0"/>
              <a:t>DSC Resources</a:t>
            </a:r>
          </a:p>
          <a:p>
            <a:pPr lvl="1"/>
            <a:r>
              <a:rPr lang="en-US" sz="2200" dirty="0"/>
              <a:t>MOF</a:t>
            </a:r>
          </a:p>
          <a:p>
            <a:pPr lvl="1"/>
            <a:r>
              <a:rPr lang="en-US" sz="2200" dirty="0"/>
              <a:t>Class</a:t>
            </a:r>
          </a:p>
          <a:p>
            <a:r>
              <a:rPr lang="en-US" sz="2400" dirty="0"/>
              <a:t>Functions and Script Modules</a:t>
            </a:r>
          </a:p>
          <a:p>
            <a:r>
              <a:rPr lang="en-US" sz="2400" dirty="0"/>
              <a:t>PKI</a:t>
            </a:r>
          </a:p>
          <a:p>
            <a:r>
              <a:rPr lang="en-US" sz="2400" dirty="0">
                <a:hlinkClick r:id="rId3"/>
              </a:rPr>
              <a:t>PowerShell Core</a:t>
            </a:r>
            <a:endParaRPr lang="en-US" sz="2400" dirty="0"/>
          </a:p>
          <a:p>
            <a:r>
              <a:rPr lang="en-US" sz="2400" dirty="0"/>
              <a:t>DSC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9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5C56-8766-47CD-AC1A-5C6F61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8420443" cy="1116106"/>
          </a:xfrm>
        </p:spPr>
        <p:txBody>
          <a:bodyPr/>
          <a:lstStyle/>
          <a:p>
            <a:r>
              <a:rPr lang="en-US" dirty="0" err="1"/>
              <a:t>xRemoteDesktopAdmin</a:t>
            </a:r>
            <a:r>
              <a:rPr lang="en-US" dirty="0"/>
              <a:t> DSC resource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7CDF20-5A8C-4542-B1E5-EC6BD09DC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69" y="1092726"/>
            <a:ext cx="5341545" cy="53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0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Magazine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7"/>
              </a:rPr>
              <a:t>User Groups &amp; Blogs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0"/>
              </a:rPr>
              <a:t>Learning PowerShell DSC book</a:t>
            </a:r>
            <a:endParaRPr lang="en-US" dirty="0"/>
          </a:p>
          <a:p>
            <a:r>
              <a:rPr lang="en-US" dirty="0">
                <a:hlinkClick r:id="rId11"/>
              </a:rPr>
              <a:t>The DSC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3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938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1685</TotalTime>
  <Words>301</Words>
  <Application>Microsoft Office PowerPoint</Application>
  <PresentationFormat>On-screen Show (4:3)</PresentationFormat>
  <Paragraphs>68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Recreate MOF based DSC resources</vt:lpstr>
      <vt:lpstr>Get-Help –Name ‘about_Presenter’</vt:lpstr>
      <vt:lpstr>Set-Content ‘Information to Cover’</vt:lpstr>
      <vt:lpstr>Write-Output ‘Questions for Audience’</vt:lpstr>
      <vt:lpstr>xRemoteDesktopAdmin DSC resource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165</cp:revision>
  <dcterms:created xsi:type="dcterms:W3CDTF">2015-04-24T20:45:20Z</dcterms:created>
  <dcterms:modified xsi:type="dcterms:W3CDTF">2018-04-11T05:11:15Z</dcterms:modified>
</cp:coreProperties>
</file>